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D5837-5B13-4EED-B540-6F948CE56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C7410-D905-4F3B-82EB-5F46B0B4F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14838-D036-4804-AD03-32695EBBE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0D7B0-CC15-48CF-BAF4-6F88B0F5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42D0A-BFA2-4A41-BE95-303D9CF2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15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39BF-1F31-4538-89E7-03F321A8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84CC11-9DC0-4BD7-97F7-F0C48A02B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23189-7FD8-43DC-883B-0870F6A86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9B98E-1C80-4188-A11D-059B5099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2B4DF-10B4-4700-A4EB-56CE664F4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6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4D1CB2-4E16-4F4C-B2E9-9A7441BA6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F3B2D-11B2-40E8-B9D3-856FEE09B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51C45-6444-4205-A2AB-A081FD49F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6DAA3-8C12-444A-8D11-4824B0505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88335-C82E-4E24-8722-4929BF457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5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BF5CD-B7CA-43AA-A449-2B9123A5B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C7559-F510-4851-AE60-9AEC67A94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6989E-B6E9-4282-AD6F-5D1E1BB0A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48ED0-784C-414C-B8FF-B4D61307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EC474-0F2B-43E5-B07D-11FA6E7DD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9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44576-2FAF-471B-9A96-2E0C48AD8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9F179-8055-42AB-9069-4EC3FB2DF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4873A-9F60-41B6-ADC2-C0A64151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EF2DF-082A-4C82-88AC-A1F218758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D2F39-1599-49D2-A571-2D488BA2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9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B2C64-B55F-4AA2-8E0C-7D0FE232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3C1F2-5826-44D7-84C4-0C75B994A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1601B-11D5-485B-A184-5F3CC750B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53EB6-23A7-4BC1-8BCC-1E2B0B436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02A26-CAEA-406E-8FF7-6BC1BE4B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3B15C-B584-4AFF-8B3D-E5FF1A97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38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3FD7-C284-4F79-BE37-F0603630D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E2F20-F010-4A22-A22B-C9F53F64A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7BC64-AB5B-4205-98A3-4542B6979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637E0-DD6A-4BC5-8B2C-980686699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CA6DAE-CD51-4DE1-A2E1-9CEB1AB0D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444D2D-6D53-4AD4-A037-3CF4205D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A47758-703F-4960-87A2-988FD0D2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845127-F8A0-43C8-810D-14D7D031A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91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CA8D1-21A5-449E-921E-5C3F529D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BA89D-B6C0-4F67-A6EF-D50D9698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3F7EE-908F-4BB2-8818-57842768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E5011-7601-4C74-8E75-546DE49E1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8A7BCE-A406-48FC-A48B-1028355CE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B7DD7-E999-4618-A213-764B4F6C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0241D-94FF-4E88-8B24-0129FF6E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7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5A64-7496-415D-824E-5407B5120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8896B-215B-4DD5-A192-1548AF1DE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4B7AF-2617-448A-B5B6-D5CD904C1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FEB94-619C-4EAA-B49C-92482D6C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05A23-C1C9-4584-963C-1423DCFE7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E2F6B-D623-42AF-8AB0-06B717468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9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26413-FC3D-42BC-B7FE-E60F4F5CD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601E8D-4C94-461F-A57C-49EFC8FC0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766BFD-5091-4588-A349-0C51ECC1F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589E1-76EF-4B89-A8BC-E4AEA208A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DCCC75-905A-4D32-B4A0-C7C82C105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C2FDD-5938-415D-ACC7-9490E44F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81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689A31-78F0-4D7B-B760-490EAF3BF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9E6BB-94B2-41E2-9BC6-9B82EFC9A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A878C-7605-484A-9CF2-DFA865224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1814C-298C-4F57-BECA-EB8644A4800A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B64EB-1794-4255-827E-31CE07563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AB417-B0FC-4A29-8634-33B122716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AEB0F-9FA4-4EA4-89F7-5D6EBD3494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38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C0598-2DAD-499C-8BD9-318604C99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3C610-E865-4FD0-9EEF-78083FD2D9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4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Ravenscroft</dc:creator>
  <cp:lastModifiedBy>A Ravenscroft</cp:lastModifiedBy>
  <cp:revision>1</cp:revision>
  <dcterms:created xsi:type="dcterms:W3CDTF">2025-05-06T13:42:19Z</dcterms:created>
  <dcterms:modified xsi:type="dcterms:W3CDTF">2025-05-06T13:42:27Z</dcterms:modified>
</cp:coreProperties>
</file>